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08DBB-7967-FA8D-D84A-76F47A715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53C39-B049-6D8D-2292-462DDA3D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1BE3E-86AB-47C5-F740-90D6F276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E93C8-0DD3-7286-8B4E-6F1299C2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BCF9D-1E0A-EAAF-990C-76EA5682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1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995DE-0695-B334-5926-E040A5D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D2612-53AA-99FD-8CEE-254069FC8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1B40E-71C1-ED2D-56B2-D924CA75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44CE5-CFC1-1E67-2C08-9E7B8635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6A36D-4C2D-B6B4-7B5C-5331DC38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611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613F35-A58E-038B-8018-3987881EA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D5EE19-8313-CA50-9613-F628D605D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BA46C-0E71-A2D7-519A-8DBF746D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EF5B1-84EA-017E-F47A-F3998409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331E6-ABA4-2E19-63A3-A7BDEFDE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67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D6270-EB95-A5E8-FED7-33488070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3E782-F9A8-FE7B-83D3-6E6F0845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DC7AF-6225-06A9-B3B0-BC838124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610112-89EE-77B0-6EC5-6864C114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3F8C0-B35B-233F-2212-C650B7A2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77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6B35B-5C2B-3B85-BD2A-174C049B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03F41-0933-FFD3-9E78-4872CBE2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9BADF-8504-9BA9-D2DC-9B81559A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87616-883E-9C1A-681B-624BA991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FE913-6A7B-64C6-3EAA-DF107A57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14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90272-95EA-AFA5-06BF-D1D0E7E9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FECDD-C732-F622-61B3-9360F7EF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4D9244-2D32-560D-3240-7DDD78D9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68C9F-3FB9-3A00-68CA-56AD5C8B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B8123-DE9A-77B3-CB2A-8CB778F7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276CF-7752-1D19-635A-F7561E96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69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436A1-A771-7E8B-603A-74553778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B9C320-3FB9-B7A1-B9FA-21D3ABBFE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E3E8F5-EB0F-E03E-28C9-4417495C4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AAF32D-CB28-C954-B437-8E1394B78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05856A-372A-FF59-7209-535AE2F11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189E72-125F-80BE-563E-3E1AFC91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9C937C-4199-B99F-775C-A6FBC093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1E78C9-EC24-3602-626B-B9444853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81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64B37-A69F-815E-6830-EB19103B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869D92-A1D9-4674-B903-E9CF4222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BA557E-3FD0-0C75-22BC-DA689624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88336F-9B37-AAE9-6084-AB593CBA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53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79B7BA-143B-45C7-8209-9B7D6243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378CB3-AD8F-865D-935D-A6434683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EF4590-5371-936F-0F80-48E6CA40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42BFC-BD64-DD55-C382-E72EF6C5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6302-EB0F-40F8-0F20-1E34BC84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DCDC11-66D0-1C9D-A812-8902BA167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168018-6E62-F0C1-D631-ACA730DA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A684BF-447D-07B0-3DD1-9FEAD0CC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4BBC1-F130-3E54-6561-67DDBC74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17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169E7-7290-A88A-4DB1-1ADC8DC8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AB0324-1EF6-F7D4-0983-F02A69D49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B6A6EC-1E39-587B-286B-170B03A82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FFB0EB-F285-192C-6282-5E994D21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9686EC-68DF-B430-9ADF-03D8676B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9D028-934F-1C5F-2F7A-32BA50B3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72D4-4487-AEBE-FE39-1BB6544E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F4AB14-5439-4F8D-C1EB-A3CFEAF25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A4443-2F1F-47CE-3104-234600255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751C-E003-4805-9C06-C2E2F6234120}" type="datetimeFigureOut">
              <a:rPr lang="uk-UA" smtClean="0"/>
              <a:t>02.04.2024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ACAA-F648-EE07-8EA0-960FDAF07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C143-8EAB-651E-953C-BDF0EA583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A5FE-EFF7-4461-B939-D90248E243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2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F4A645-6AD3-99FF-B14F-19ACCFA6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8" y="-1"/>
            <a:ext cx="2293884" cy="229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2B06D-5EEB-E95C-5360-6430912D4D18}"/>
              </a:ext>
            </a:extLst>
          </p:cNvPr>
          <p:cNvSpPr txBox="1"/>
          <p:nvPr/>
        </p:nvSpPr>
        <p:spPr>
          <a:xfrm>
            <a:off x="2248619" y="342939"/>
            <a:ext cx="7156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АЕРОКОСМІЧНИХ </a:t>
            </a:r>
            <a:endParaRPr lang="uk-UA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 УПРАВЛІННЯ</a:t>
            </a:r>
            <a:endParaRPr lang="uk-UA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B9FFF-CF92-393D-5382-E758ED5FFD1B}"/>
              </a:ext>
            </a:extLst>
          </p:cNvPr>
          <p:cNvSpPr txBox="1"/>
          <p:nvPr/>
        </p:nvSpPr>
        <p:spPr>
          <a:xfrm>
            <a:off x="781665" y="2969659"/>
            <a:ext cx="103536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результатів анкетування здобувачів вищої освіти рівня «</a:t>
            </a:r>
            <a:r>
              <a:rPr lang="uk-UA" sz="28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Бакалавр», 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 метою виявлення рівня якості освіти, яка надається Факультетом аеронавігації, електроніки та телекомунікацій Національного авіаційного університету</a:t>
            </a:r>
            <a:endParaRPr lang="uk-UA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DAE900B-17E1-7DD8-C53D-298E544CD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445" y="153813"/>
            <a:ext cx="2595917" cy="2220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F0FA15-49EC-1B08-6C0D-7885D22704C6}"/>
              </a:ext>
            </a:extLst>
          </p:cNvPr>
          <p:cNvSpPr txBox="1"/>
          <p:nvPr/>
        </p:nvSpPr>
        <p:spPr>
          <a:xfrm>
            <a:off x="5310755" y="6315006"/>
            <a:ext cx="2122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2023 р.</a:t>
            </a:r>
            <a:r>
              <a:rPr lang="uk-UA" sz="2000" dirty="0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0545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D64F7B-392A-6AAD-DE53-52832838E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92" y="1651821"/>
            <a:ext cx="9781216" cy="4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F9947-0F0A-90B4-FE0F-0869C0243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39" y="1782293"/>
            <a:ext cx="9935921" cy="50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9DEC1-AA54-1B71-32C6-D410B81B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79" y="1386329"/>
            <a:ext cx="8703198" cy="53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C94DC9-AACE-DFCE-3876-0765E04D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03" y="1383776"/>
            <a:ext cx="8936719" cy="534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7716FC-29F4-17F1-CC24-4FD0BF4E9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541" y="1384403"/>
            <a:ext cx="8625620" cy="53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57A5B0-C688-AB79-9B88-862B37DB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96" y="1190824"/>
            <a:ext cx="9099409" cy="56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4C3D7-D9DD-8A77-F9EC-C57B6019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41" y="1812562"/>
            <a:ext cx="8012104" cy="48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1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B20E3-4C6A-9AE2-5BF4-B4CF6144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36" y="1706861"/>
            <a:ext cx="7924600" cy="48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6BBDD3-D23B-36B4-D664-FDA1E62D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52" y="2005782"/>
            <a:ext cx="9139107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5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EF32EB-AD22-7C5C-F3E9-1579EA2B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28" y="2094272"/>
            <a:ext cx="9136309" cy="4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2695ED-AF2E-173D-5418-9D7EECC43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11" y="2182761"/>
            <a:ext cx="9830313" cy="45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5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75BF87-211C-BC3C-48D8-109F1438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25" y="2109020"/>
            <a:ext cx="9933149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0B955-DBD6-B03D-2311-91BECD70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49" y="1774436"/>
            <a:ext cx="7742902" cy="48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D1F9F-45D1-1AB9-3BEF-BCFA1FED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842" y="1887793"/>
            <a:ext cx="9118452" cy="47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22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36</Words>
  <Application>Microsoft Office PowerPoint</Application>
  <PresentationFormat>Широкоэкранный</PresentationFormat>
  <Paragraphs>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Мельник</dc:creator>
  <cp:lastModifiedBy>Юрий Мельник</cp:lastModifiedBy>
  <cp:revision>46</cp:revision>
  <dcterms:created xsi:type="dcterms:W3CDTF">2024-03-28T11:49:39Z</dcterms:created>
  <dcterms:modified xsi:type="dcterms:W3CDTF">2024-04-02T13:50:36Z</dcterms:modified>
</cp:coreProperties>
</file>