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08DBB-7967-FA8D-D84A-76F47A715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E53C39-B049-6D8D-2292-462DDA3DE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C1BE3E-86AB-47C5-F740-90D6F276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8E93C8-0DD3-7286-8B4E-6F1299C2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EBCF9D-1E0A-EAAF-990C-76EA5682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91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995DE-0695-B334-5926-E040A5D2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AD2612-53AA-99FD-8CEE-254069FC8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91B40E-71C1-ED2D-56B2-D924CA75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A44CE5-CFC1-1E67-2C08-9E7B8635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6A36D-4C2D-B6B4-7B5C-5331DC38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611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613F35-A58E-038B-8018-3987881EA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D5EE19-8313-CA50-9613-F628D605D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BA46C-0E71-A2D7-519A-8DBF746D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6EF5B1-84EA-017E-F47A-F3998409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C331E6-ABA4-2E19-63A3-A7BDEFDE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67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D6270-EB95-A5E8-FED7-33488070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3E782-F9A8-FE7B-83D3-6E6F08457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DC7AF-6225-06A9-B3B0-BC838124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610112-89EE-77B0-6EC5-6864C114C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3F8C0-B35B-233F-2212-C650B7A2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77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6B35B-5C2B-3B85-BD2A-174C049B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203F41-0933-FFD3-9E78-4872CBE2D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9BADF-8504-9BA9-D2DC-9B81559A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F87616-883E-9C1A-681B-624BA9916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EFE913-6A7B-64C6-3EAA-DF107A57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314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90272-95EA-AFA5-06BF-D1D0E7E90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AFECDD-C732-F622-61B3-9360F7EF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4D9244-2D32-560D-3240-7DDD78D95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68C9F-3FB9-3A00-68CA-56AD5C8B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B8123-DE9A-77B3-CB2A-8CB778F7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D276CF-7752-1D19-635A-F7561E96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769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436A1-A771-7E8B-603A-74553778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B9C320-3FB9-B7A1-B9FA-21D3ABBFE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E3E8F5-EB0F-E03E-28C9-4417495C4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AAF32D-CB28-C954-B437-8E1394B78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05856A-372A-FF59-7209-535AE2F11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189E72-125F-80BE-563E-3E1AFC91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9C937C-4199-B99F-775C-A6FBC093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1E78C9-EC24-3602-626B-B9444853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681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64B37-A69F-815E-6830-EB19103B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869D92-A1D9-4674-B903-E9CF4222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BA557E-3FD0-0C75-22BC-DA689624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88336F-9B37-AAE9-6084-AB593CBA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253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79B7BA-143B-45C7-8209-9B7D6243F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378CB3-AD8F-865D-935D-A64346832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EF4590-5371-936F-0F80-48E6CA40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62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42BFC-BD64-DD55-C382-E72EF6C58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6302-EB0F-40F8-0F20-1E34BC844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DCDC11-66D0-1C9D-A812-8902BA167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168018-6E62-F0C1-D631-ACA730DAA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A684BF-447D-07B0-3DD1-9FEAD0CC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04BBC1-F130-3E54-6561-67DDBC74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174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169E7-7290-A88A-4DB1-1ADC8DC8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AB0324-1EF6-F7D4-0983-F02A69D491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B6A6EC-1E39-587B-286B-170B03A82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FFB0EB-F285-192C-6282-5E994D21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9686EC-68DF-B430-9ADF-03D8676B2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59D028-934F-1C5F-2F7A-32BA50B3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F72D4-4487-AEBE-FE39-1BB6544E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F4AB14-5439-4F8D-C1EB-A3CFEAF25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3A4443-2F1F-47CE-3104-234600255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AACAA-F648-EE07-8EA0-960FDAF07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AAC143-8EAB-651E-953C-BDF0EA583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222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5F4A645-6AD3-99FF-B14F-19ACCFA6B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48" y="-1"/>
            <a:ext cx="2293884" cy="229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72B06D-5EEB-E95C-5360-6430912D4D18}"/>
              </a:ext>
            </a:extLst>
          </p:cNvPr>
          <p:cNvSpPr txBox="1"/>
          <p:nvPr/>
        </p:nvSpPr>
        <p:spPr>
          <a:xfrm>
            <a:off x="2248619" y="342939"/>
            <a:ext cx="71561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КАФЕДРА АЕРОКОСМІЧНИХ </a:t>
            </a:r>
            <a:endParaRPr lang="uk-UA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 УПРАВЛІННЯ</a:t>
            </a:r>
            <a:endParaRPr lang="uk-UA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FB9FFF-CF92-393D-5382-E758ED5FFD1B}"/>
              </a:ext>
            </a:extLst>
          </p:cNvPr>
          <p:cNvSpPr txBox="1"/>
          <p:nvPr/>
        </p:nvSpPr>
        <p:spPr>
          <a:xfrm>
            <a:off x="781665" y="2969659"/>
            <a:ext cx="103536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результатів анкетування здобувачів вищої освіти рівня «Магістр», </a:t>
            </a:r>
            <a:r>
              <a:rPr lang="uk-UA" sz="28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 метою виявлення рівня якості освіти, яка надається Факультетом аеронавігації, електроніки та телекомунікацій Національного авіаційного університету</a:t>
            </a:r>
            <a:endParaRPr lang="uk-UA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DAE900B-17E1-7DD8-C53D-298E544CD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445" y="153813"/>
            <a:ext cx="2595917" cy="22206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0F0FA15-49EC-1B08-6C0D-7885D22704C6}"/>
              </a:ext>
            </a:extLst>
          </p:cNvPr>
          <p:cNvSpPr txBox="1"/>
          <p:nvPr/>
        </p:nvSpPr>
        <p:spPr>
          <a:xfrm>
            <a:off x="5310755" y="6315006"/>
            <a:ext cx="2122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 2023 р.</a:t>
            </a:r>
            <a:r>
              <a:rPr lang="uk-UA" sz="2000" dirty="0">
                <a:solidFill>
                  <a:srgbClr val="21212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60545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FBA1E1-E7F7-F6B5-1D5E-32E457196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94" y="1306431"/>
            <a:ext cx="9379612" cy="55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66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3A2B30-5662-4902-C621-4F6ECC4EC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636" y="1474838"/>
            <a:ext cx="10518354" cy="525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39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121319-4474-026E-072E-26C5D9813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398" y="1401097"/>
            <a:ext cx="9129203" cy="523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24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FD1521-4F52-FFEB-910B-F081DB45A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18" y="1696065"/>
            <a:ext cx="9605564" cy="50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49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85DCD9-A23B-A420-1BB1-D60A246EA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48" y="1666568"/>
            <a:ext cx="9516903" cy="500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6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0FBB00-5ED0-436C-BDFF-435A331D2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683" y="1445342"/>
            <a:ext cx="8093384" cy="519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7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B06912-738A-A5AE-F0D3-26D3EF081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981" y="1509397"/>
            <a:ext cx="8790038" cy="51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9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9AEB6F-FB61-1AF6-78FB-33BF587CF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24" y="1578078"/>
            <a:ext cx="8949551" cy="492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8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0D7A2B-1DC1-E5DF-BB30-0F872B0A0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03" y="1371600"/>
            <a:ext cx="8140166" cy="519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3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6BCE49-9DA3-F36E-6526-95F3A179A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587" y="1390770"/>
            <a:ext cx="8450826" cy="53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6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A12801-E1BD-49AD-146E-90F31E991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111" y="1211346"/>
            <a:ext cx="8417778" cy="554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02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27F684-9C7B-7EE5-F9A4-CFAB1C65C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396" y="1371600"/>
            <a:ext cx="8783361" cy="53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5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E93CCD-8159-DA55-7C18-DBDDFCF68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482" y="1386349"/>
            <a:ext cx="8096430" cy="53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76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36</Words>
  <Application>Microsoft Office PowerPoint</Application>
  <PresentationFormat>Широкоэкранный</PresentationFormat>
  <Paragraphs>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Мельник</dc:creator>
  <cp:lastModifiedBy>Юрий Мельник</cp:lastModifiedBy>
  <cp:revision>16</cp:revision>
  <dcterms:created xsi:type="dcterms:W3CDTF">2024-03-28T11:49:39Z</dcterms:created>
  <dcterms:modified xsi:type="dcterms:W3CDTF">2024-04-02T13:49:27Z</dcterms:modified>
</cp:coreProperties>
</file>